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6858000" cy="9144000" type="screen4x3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14897"/>
    <a:srgbClr val="002F8E"/>
    <a:srgbClr val="FFCC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0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684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726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245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318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1410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6988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35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0044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0123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8092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174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7F4B8-D417-411C-8CC6-B1EE2CC6C5A3}" type="datetimeFigureOut">
              <a:rPr lang="pt-PT" smtClean="0"/>
              <a:t>04-03-2016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14491-2CFD-4718-B21C-A4D21AC53E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211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782" y="1247367"/>
            <a:ext cx="3428437" cy="342843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" y="108594"/>
            <a:ext cx="6858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solidFill>
                  <a:srgbClr val="314897"/>
                </a:solidFill>
                <a:latin typeface="Folks-Bold" panose="02000803040000020004" pitchFamily="2" charset="0"/>
              </a:rPr>
              <a:t>SEMANA DO JOVEM CONSUMIDOR </a:t>
            </a:r>
          </a:p>
          <a:p>
            <a:pPr algn="ctr"/>
            <a:r>
              <a:rPr lang="pt-PT" sz="3600" dirty="0" smtClean="0">
                <a:solidFill>
                  <a:srgbClr val="314897"/>
                </a:solidFill>
                <a:latin typeface="Folks-Bold" panose="02000803040000020004" pitchFamily="2" charset="0"/>
              </a:rPr>
              <a:t>2016</a:t>
            </a:r>
            <a:endParaRPr lang="pt-PT" sz="3600" dirty="0">
              <a:solidFill>
                <a:srgbClr val="314897"/>
              </a:solidFill>
              <a:latin typeface="Folks-Bold" panose="02000803040000020004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4933661"/>
            <a:ext cx="1533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b="1"/>
            </a:lvl1pPr>
          </a:lstStyle>
          <a:p>
            <a:pPr algn="l"/>
            <a:r>
              <a:rPr lang="en-US" sz="2400" dirty="0">
                <a:solidFill>
                  <a:srgbClr val="314897"/>
                </a:solidFill>
                <a:latin typeface="Folks-Bold" panose="02000803040000020004" pitchFamily="2" charset="0"/>
              </a:rPr>
              <a:t>LOCAL: </a:t>
            </a:r>
          </a:p>
        </p:txBody>
      </p:sp>
      <p:sp>
        <p:nvSpPr>
          <p:cNvPr id="11" name="Retângulo arredondado 10"/>
          <p:cNvSpPr/>
          <p:nvPr/>
        </p:nvSpPr>
        <p:spPr>
          <a:xfrm>
            <a:off x="1139483" y="4814452"/>
            <a:ext cx="5514536" cy="580874"/>
          </a:xfrm>
          <a:prstGeom prst="roundRect">
            <a:avLst/>
          </a:prstGeom>
          <a:noFill/>
          <a:ln w="44450">
            <a:solidFill>
              <a:srgbClr val="FF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extBox 7"/>
          <p:cNvSpPr txBox="1"/>
          <p:nvPr/>
        </p:nvSpPr>
        <p:spPr>
          <a:xfrm>
            <a:off x="1" y="5775378"/>
            <a:ext cx="1533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b="1"/>
            </a:lvl1pPr>
          </a:lstStyle>
          <a:p>
            <a:pPr algn="l"/>
            <a:r>
              <a:rPr lang="en-US" sz="2400" dirty="0" smtClean="0">
                <a:solidFill>
                  <a:srgbClr val="314897"/>
                </a:solidFill>
                <a:latin typeface="Folks-Bold" panose="02000803040000020004" pitchFamily="2" charset="0"/>
              </a:rPr>
              <a:t>DATA: </a:t>
            </a:r>
            <a:endParaRPr lang="en-US" sz="2400" dirty="0">
              <a:solidFill>
                <a:srgbClr val="314897"/>
              </a:solidFill>
              <a:latin typeface="Folks-Bold" panose="02000803040000020004" pitchFamily="2" charset="0"/>
            </a:endParaRPr>
          </a:p>
        </p:txBody>
      </p:sp>
      <p:sp>
        <p:nvSpPr>
          <p:cNvPr id="13" name="Retângulo arredondado 12"/>
          <p:cNvSpPr/>
          <p:nvPr/>
        </p:nvSpPr>
        <p:spPr>
          <a:xfrm>
            <a:off x="1139483" y="5656169"/>
            <a:ext cx="1941342" cy="580874"/>
          </a:xfrm>
          <a:prstGeom prst="roundRect">
            <a:avLst/>
          </a:prstGeom>
          <a:noFill/>
          <a:ln w="44450">
            <a:solidFill>
              <a:srgbClr val="FF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TextBox 7"/>
          <p:cNvSpPr txBox="1"/>
          <p:nvPr/>
        </p:nvSpPr>
        <p:spPr>
          <a:xfrm>
            <a:off x="3249637" y="5775378"/>
            <a:ext cx="1631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b="1"/>
            </a:lvl1pPr>
          </a:lstStyle>
          <a:p>
            <a:pPr algn="l"/>
            <a:r>
              <a:rPr lang="en-US" sz="2400" dirty="0" smtClean="0">
                <a:solidFill>
                  <a:srgbClr val="314897"/>
                </a:solidFill>
                <a:latin typeface="Folks-Bold" panose="02000803040000020004" pitchFamily="2" charset="0"/>
              </a:rPr>
              <a:t>HORÁRIO: </a:t>
            </a:r>
            <a:endParaRPr lang="en-US" sz="2400" dirty="0">
              <a:solidFill>
                <a:srgbClr val="314897"/>
              </a:solidFill>
              <a:latin typeface="Folks-Bold" panose="02000803040000020004" pitchFamily="2" charset="0"/>
            </a:endParaRPr>
          </a:p>
        </p:txBody>
      </p:sp>
      <p:sp>
        <p:nvSpPr>
          <p:cNvPr id="15" name="Retângulo arredondado 14"/>
          <p:cNvSpPr/>
          <p:nvPr/>
        </p:nvSpPr>
        <p:spPr>
          <a:xfrm>
            <a:off x="4881487" y="5656169"/>
            <a:ext cx="1772531" cy="580874"/>
          </a:xfrm>
          <a:prstGeom prst="roundRect">
            <a:avLst/>
          </a:prstGeom>
          <a:noFill/>
          <a:ln w="44450">
            <a:solidFill>
              <a:srgbClr val="FF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26" name="Picture 2" descr="https://pghretail.files.wordpress.com/2014/12/layar-logo-v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43" y="6270290"/>
            <a:ext cx="705980" cy="138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/>
          <p:cNvSpPr txBox="1"/>
          <p:nvPr/>
        </p:nvSpPr>
        <p:spPr>
          <a:xfrm>
            <a:off x="882223" y="7012754"/>
            <a:ext cx="56954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rgbClr val="002060"/>
                </a:solidFill>
                <a:latin typeface="Folks" panose="02000503020000020004" pitchFamily="2" charset="0"/>
              </a:rPr>
              <a:t>Este cartaz é interativo! </a:t>
            </a:r>
          </a:p>
          <a:p>
            <a:r>
              <a:rPr lang="pt-PT" sz="1400" dirty="0" smtClean="0">
                <a:latin typeface="Folks" panose="02000503020000020004" pitchFamily="2" charset="0"/>
              </a:rPr>
              <a:t>Aponta para o cartaz com a </a:t>
            </a:r>
            <a:r>
              <a:rPr lang="pt-PT" sz="1400" dirty="0" err="1" smtClean="0">
                <a:latin typeface="Folks" panose="02000503020000020004" pitchFamily="2" charset="0"/>
              </a:rPr>
              <a:t>app</a:t>
            </a:r>
            <a:r>
              <a:rPr lang="pt-PT" sz="1400" dirty="0" smtClean="0">
                <a:latin typeface="Folks" panose="02000503020000020004" pitchFamily="2" charset="0"/>
              </a:rPr>
              <a:t> </a:t>
            </a:r>
            <a:r>
              <a:rPr lang="pt-PT" sz="1400" dirty="0" err="1" smtClean="0">
                <a:latin typeface="Folks" panose="02000503020000020004" pitchFamily="2" charset="0"/>
              </a:rPr>
              <a:t>Layar</a:t>
            </a:r>
            <a:r>
              <a:rPr lang="pt-PT" sz="1400" dirty="0" smtClean="0">
                <a:latin typeface="Folks" panose="02000503020000020004" pitchFamily="2" charset="0"/>
              </a:rPr>
              <a:t> e descobre o conteúdo escondido. </a:t>
            </a:r>
            <a:endParaRPr lang="pt-PT" sz="1600" dirty="0">
              <a:latin typeface="Folks" panose="02000503020000020004" pitchFamily="2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72527" y="7742764"/>
            <a:ext cx="6573962" cy="1576929"/>
            <a:chOff x="172527" y="7742764"/>
            <a:chExt cx="6573962" cy="1576929"/>
          </a:xfrm>
        </p:grpSpPr>
        <p:sp>
          <p:nvSpPr>
            <p:cNvPr id="16" name="Retângulo 15"/>
            <p:cNvSpPr/>
            <p:nvPr/>
          </p:nvSpPr>
          <p:spPr>
            <a:xfrm>
              <a:off x="176243" y="7742764"/>
              <a:ext cx="6570246" cy="1314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44450">
              <a:solidFill>
                <a:srgbClr val="FF66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172527" y="7761938"/>
              <a:ext cx="19339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600" i="1" dirty="0" smtClean="0">
                  <a:solidFill>
                    <a:srgbClr val="314897"/>
                  </a:solidFill>
                  <a:latin typeface="Folks-Bold" panose="02000803040000020004" pitchFamily="2" charset="0"/>
                </a:rPr>
                <a:t>Uma iniciativa: </a:t>
              </a:r>
              <a:endParaRPr lang="pt-PT" sz="1600" i="1" dirty="0">
                <a:solidFill>
                  <a:srgbClr val="314897"/>
                </a:solidFill>
                <a:latin typeface="Folks-Bold" panose="02000803040000020004" pitchFamily="2" charset="0"/>
              </a:endParaRP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794" y="8105286"/>
              <a:ext cx="2252546" cy="658742"/>
            </a:xfrm>
            <a:prstGeom prst="rect">
              <a:avLst/>
            </a:prstGeom>
          </p:spPr>
        </p:pic>
        <p:sp>
          <p:nvSpPr>
            <p:cNvPr id="20" name="CaixaDeTexto 19"/>
            <p:cNvSpPr txBox="1"/>
            <p:nvPr/>
          </p:nvSpPr>
          <p:spPr>
            <a:xfrm>
              <a:off x="398983" y="8718339"/>
              <a:ext cx="2498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600" dirty="0">
                  <a:solidFill>
                    <a:srgbClr val="FF6600"/>
                  </a:solidFill>
                  <a:latin typeface="Folks-Bold" panose="02000803040000020004" pitchFamily="2" charset="0"/>
                </a:rPr>
                <a:t>www.decojovem.pt</a:t>
              </a:r>
            </a:p>
          </p:txBody>
        </p:sp>
        <p:pic>
          <p:nvPicPr>
            <p:cNvPr id="1028" name="Picture 4" descr="https://upload.wikimedia.org/wikipedia/commons/thumb/f/fb/Facebook_icon_2013.svg/2000px-Facebook_icon_2013.svg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1967" y="8384345"/>
              <a:ext cx="552051" cy="552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s://cdn4.iconfinder.com/data/icons/flat-brand-logo-2/512/youtube-128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0296" y="8100492"/>
              <a:ext cx="1219200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http://i.imgur.com/rd3fsu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72" y="8438658"/>
              <a:ext cx="523753" cy="523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www.userlogos.org/files/logos/jumpordie/twitter_new_bi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9225" y="8362361"/>
              <a:ext cx="868611" cy="6514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CaixaDeTexto 20"/>
            <p:cNvSpPr txBox="1"/>
            <p:nvPr/>
          </p:nvSpPr>
          <p:spPr>
            <a:xfrm>
              <a:off x="4494727" y="7931215"/>
              <a:ext cx="15735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>
                  <a:solidFill>
                    <a:srgbClr val="FF6600"/>
                  </a:solidFill>
                  <a:latin typeface="Folks-Bold" panose="02000803040000020004" pitchFamily="2" charset="0"/>
                </a:rPr>
                <a:t>Procura-nos!</a:t>
              </a:r>
              <a:endParaRPr lang="pt-PT" dirty="0">
                <a:solidFill>
                  <a:srgbClr val="FF6600"/>
                </a:solidFill>
                <a:latin typeface="Folks-Bold" panose="0200080304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4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36</Words>
  <Application>Microsoft Office PowerPoint</Application>
  <PresentationFormat>Apresentação no Ecrã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Folks</vt:lpstr>
      <vt:lpstr>Folks-Bold</vt:lpstr>
      <vt:lpstr>office theme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Inês Paraíso</dc:creator>
  <cp:lastModifiedBy>Inês Paraíso</cp:lastModifiedBy>
  <cp:revision>5</cp:revision>
  <cp:lastPrinted>2016-03-04T12:01:42Z</cp:lastPrinted>
  <dcterms:created xsi:type="dcterms:W3CDTF">2016-03-04T11:30:19Z</dcterms:created>
  <dcterms:modified xsi:type="dcterms:W3CDTF">2016-03-04T12:24:30Z</dcterms:modified>
</cp:coreProperties>
</file>